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1" r:id="rId5"/>
    <p:sldId id="27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517"/>
    <p:restoredTop sz="94661"/>
  </p:normalViewPr>
  <p:slideViewPr>
    <p:cSldViewPr snapToGrid="0" snapToObjects="1">
      <p:cViewPr varScale="1">
        <p:scale>
          <a:sx n="101" d="100"/>
          <a:sy n="101" d="100"/>
        </p:scale>
        <p:origin x="9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/>
              <a:t>SEIS 615</a:t>
            </a:r>
            <a:br>
              <a:rPr lang="en-US" sz="3600" dirty="0"/>
            </a:br>
            <a:r>
              <a:rPr lang="en-US" sz="3600" dirty="0"/>
              <a:t>Software Delivery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8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stages</a:t>
            </a:r>
          </a:p>
          <a:p>
            <a:pPr lvl="1"/>
            <a:r>
              <a:rPr lang="en-US" dirty="0"/>
              <a:t>Local development</a:t>
            </a:r>
          </a:p>
          <a:p>
            <a:pPr lvl="1"/>
            <a:r>
              <a:rPr lang="en-US" dirty="0"/>
              <a:t>Build</a:t>
            </a:r>
          </a:p>
          <a:p>
            <a:pPr lvl="1"/>
            <a:r>
              <a:rPr lang="en-US" dirty="0"/>
              <a:t>Automated testing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delivery tools:</a:t>
            </a:r>
          </a:p>
          <a:p>
            <a:pPr lvl="1"/>
            <a:r>
              <a:rPr lang="en-US" dirty="0" err="1"/>
              <a:t>CodeCommit</a:t>
            </a:r>
            <a:endParaRPr lang="en-US" dirty="0"/>
          </a:p>
          <a:p>
            <a:pPr lvl="1"/>
            <a:r>
              <a:rPr lang="en-US" dirty="0" err="1"/>
              <a:t>CodeBuild</a:t>
            </a:r>
            <a:endParaRPr lang="en-US" dirty="0"/>
          </a:p>
          <a:p>
            <a:pPr lvl="1"/>
            <a:r>
              <a:rPr lang="en-US" dirty="0" err="1"/>
              <a:t>CodeDeploy</a:t>
            </a:r>
            <a:endParaRPr lang="en-US" dirty="0"/>
          </a:p>
          <a:p>
            <a:pPr lvl="1"/>
            <a:r>
              <a:rPr lang="en-US" dirty="0" err="1"/>
              <a:t>CodePipeline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9: Code Pipeline</a:t>
            </a:r>
          </a:p>
          <a:p>
            <a:r>
              <a:rPr lang="en-US"/>
              <a:t>Watch </a:t>
            </a:r>
            <a:r>
              <a:rPr lang="en-US" dirty="0"/>
              <a:t>Lecture 11 videos</a:t>
            </a:r>
          </a:p>
        </p:txBody>
      </p:sp>
    </p:spTree>
    <p:extLst>
      <p:ext uri="{BB962C8B-B14F-4D97-AF65-F5344CB8AC3E}">
        <p14:creationId xmlns:p14="http://schemas.microsoft.com/office/powerpoint/2010/main" val="1107581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an automated infrastructure pipeline.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8902</TotalTime>
  <Words>104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615 Software Delivery Pipelines Review</vt:lpstr>
      <vt:lpstr>Agenda</vt:lpstr>
      <vt:lpstr>Lecture Review</vt:lpstr>
      <vt:lpstr>Lecture Review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29</cp:revision>
  <dcterms:created xsi:type="dcterms:W3CDTF">2018-03-18T18:36:44Z</dcterms:created>
  <dcterms:modified xsi:type="dcterms:W3CDTF">2020-08-10T22:57:45Z</dcterms:modified>
</cp:coreProperties>
</file>

<file path=docProps/thumbnail.jpeg>
</file>